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0" r:id="rId3"/>
    <p:sldId id="261" r:id="rId4"/>
    <p:sldId id="264" r:id="rId5"/>
    <p:sldId id="263" r:id="rId6"/>
    <p:sldId id="271" r:id="rId7"/>
    <p:sldId id="265" r:id="rId8"/>
    <p:sldId id="266" r:id="rId9"/>
    <p:sldId id="267" r:id="rId10"/>
    <p:sldId id="268" r:id="rId11"/>
    <p:sldId id="270" r:id="rId12"/>
    <p:sldId id="27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768A57-D684-4BA6-8854-3A1BE78D2BD8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8501A8-2C48-4418-800C-D58F514B1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816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2979DC-2F79-40A2-B2A7-B04C3F72C13C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9D9D64-A5CA-420C-8FD2-8EF366C472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79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AD4F4-6E4C-4F23-870A-7943C386FC21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5723D-024F-4FEB-AB46-C43B1E8CD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981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AD4F4-6E4C-4F23-870A-7943C386FC21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5723D-024F-4FEB-AB46-C43B1E8CD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736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AD4F4-6E4C-4F23-870A-7943C386FC21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5723D-024F-4FEB-AB46-C43B1E8CD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325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AD4F4-6E4C-4F23-870A-7943C386FC21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5723D-024F-4FEB-AB46-C43B1E8CD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545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AD4F4-6E4C-4F23-870A-7943C386FC21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5723D-024F-4FEB-AB46-C43B1E8CD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498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AD4F4-6E4C-4F23-870A-7943C386FC21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5723D-024F-4FEB-AB46-C43B1E8CD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463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AD4F4-6E4C-4F23-870A-7943C386FC21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5723D-024F-4FEB-AB46-C43B1E8CD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030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AD4F4-6E4C-4F23-870A-7943C386FC21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5723D-024F-4FEB-AB46-C43B1E8CD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882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AD4F4-6E4C-4F23-870A-7943C386FC21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5723D-024F-4FEB-AB46-C43B1E8CD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115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AD4F4-6E4C-4F23-870A-7943C386FC21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5723D-024F-4FEB-AB46-C43B1E8CD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671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AD4F4-6E4C-4F23-870A-7943C386FC21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5723D-024F-4FEB-AB46-C43B1E8CD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652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AD4F4-6E4C-4F23-870A-7943C386FC21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5723D-024F-4FEB-AB46-C43B1E8CD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405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google.co.uk/url?sa=i&amp;url=https://www.iconspng.com/image/100611/wash-your-hands&amp;psig=AOvVaw2wVoS3kJ3odhdKZn4Wi6v_&amp;ust=1600089242982000&amp;source=images&amp;cd=vfe&amp;ved=0CAIQjRxqFwoTCKDn756b5usCFQAAAAAdAAAAABAQ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google.co.uk/url?sa=i&amp;url=https://www.123rf.com/photo_142266946_stock-vector-woman-with-steps-of-wearing-face-mask-for-prevent-coronavirus-covid-19-virus-smoke-dust-and-air-poll.html&amp;psig=AOvVaw2QtwZCC89f-Ph7C0ec_eoG&amp;ust=1600089734638000&amp;source=images&amp;cd=vfe&amp;ved=0CAIQjRxqFwoTCPDHo_-c5usCFQAAAAAdAAAAABAK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co.uk/url?sa=i&amp;url=https://depositphotos.com/336162016/stock-illustration-a-cute-boy-wear-medical.html&amp;psig=AOvVaw3dxH0q5pvG6ORnSb1bPpmW&amp;ust=1600090000705000&amp;source=images&amp;cd=vfe&amp;ved=0CAIQjRxqFwoTCLCsyvmd5usCFQAAAAAdAAAAABAS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google.co.uk/url?sa=i&amp;url=https://www.iconspng.com/image/100611/wash-your-hands&amp;psig=AOvVaw2wVoS3kJ3odhdKZn4Wi6v_&amp;ust=1600089242982000&amp;source=images&amp;cd=vfe&amp;ved=0CAIQjRxqFwoTCKDn756b5usCFQAAAAAdAAAAABAQ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.uk/url?sa=i&amp;url=https://www.coronavirus.gov.hk/eng/inbound-travel.html&amp;psig=AOvVaw1K0S9QMZVdK2pBtCYnyyDM&amp;ust=1600090185363000&amp;source=images&amp;cd=vfe&amp;ved=0CAIQjRxqFwoTCNjH7tOe5usCFQAAAAAdAAAAABAP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google.co.uk/url?sa=i&amp;url=https://www.shutterstock.com/search/wearing%2Bmask&amp;psig=AOvVaw1lT2fz3fHZr0ic0bwGtn1T&amp;ust=1600091007871000&amp;source=images&amp;cd=vfe&amp;ved=0CAIQjRxqFwoTCJCN6OOh5usCFQAAAAAdAAAAABA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google.co.uk/url?sa=i&amp;url=https://www.shutterstock.com/search/wearing%2Bmask&amp;psig=AOvVaw1lT2fz3fHZr0ic0bwGtn1T&amp;ust=1600091007871000&amp;source=images&amp;cd=vfe&amp;ved=0CAIQjRxqFwoTCJCN6OOh5usCFQAAAAAdAAAAABAE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google.co.uk/url?sa=i&amp;url=https://www.iconspng.com/image/100611/wash-your-hands&amp;psig=AOvVaw2wVoS3kJ3odhdKZn4Wi6v_&amp;ust=1600089242982000&amp;source=images&amp;cd=vfe&amp;ved=0CAIQjRxqFwoTCKDn756b5usCFQAAAAAdAAAAABAQ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google.co.uk/url?sa=i&amp;url=https://svala.com/tuote/face-masks-5pcs/?lang%3Den&amp;psig=AOvVaw2bofsetqGwm4w0GXlMxvpc&amp;ust=1600090649576000&amp;source=images&amp;cd=vfe&amp;ved=0CAIQjRxqFwoTCKC_rreg5usCFQAAAAAdAAAAABAP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google.co.uk/url?sa=i&amp;url=https://twitter.com/vaccinologist/status/1269018077229973506&amp;psig=AOvVaw2Ep_DqzOgsVFQgW3z7An_W&amp;ust=1599923690467000&amp;source=images&amp;cd=vfe&amp;ved=0CAIQjRxqFwoTCNje0q-y4esCFQAAAAAdAAAAABAj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google.co.uk/url?sa=i&amp;url=https://www.healthdirect.gov.au/how-masks-can-help-prevent-COVID-19&amp;psig=AOvVaw18lRQRrbQSi-xQ5tm9g3g_&amp;ust=1600091695433000&amp;source=images&amp;cd=vfe&amp;ved=0CAIQjRxqFwoTCJjFuqKk5usCFQAAAAAdAAAAABAD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google.co.uk/url?sa=i&amp;url=https://www.dreamstime.com/illustration/mask-used.html&amp;psig=AOvVaw32VTQd0a7M214SU6uIFRoQ&amp;ust=1600091854357000&amp;source=images&amp;cd=vfe&amp;ved=0CAIQjRxqFwoTCMDv9_Kk5usCFQAAAAAdAAAAABAD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google.co.uk/url?sa=i&amp;url=https://www.iconspng.com/image/100611/wash-your-hands&amp;psig=AOvVaw2wVoS3kJ3odhdKZn4Wi6v_&amp;ust=1600089242982000&amp;source=images&amp;cd=vfe&amp;ved=0CAIQjRxqFwoTCKDn756b5usCFQAAAAAdAAAAABAQ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2">
                    <a:lumMod val="75000"/>
                  </a:schemeClr>
                </a:solidFill>
                <a:latin typeface="Kristen ITC" panose="03050502040202030202" pitchFamily="66" charset="0"/>
              </a:rPr>
              <a:t>Putting on a face mask</a:t>
            </a:r>
            <a:endParaRPr lang="en-GB" b="1" dirty="0">
              <a:solidFill>
                <a:schemeClr val="tx2">
                  <a:lumMod val="75000"/>
                </a:schemeClr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908720"/>
            <a:ext cx="8928992" cy="142942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2">
                    <a:lumMod val="75000"/>
                  </a:schemeClr>
                </a:solidFill>
              </a:rPr>
              <a:t>Wash 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your hands with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</a:rPr>
              <a:t>handgel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 or soap and water for 20 </a:t>
            </a:r>
            <a:r>
              <a:rPr lang="en-GB" dirty="0" smtClean="0">
                <a:solidFill>
                  <a:schemeClr val="tx2">
                    <a:lumMod val="75000"/>
                  </a:schemeClr>
                </a:solidFill>
              </a:rPr>
              <a:t>seconds before touching the mask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2" descr="Wash your hands Icons PNG - Free PNG and Icons Download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338148"/>
            <a:ext cx="407200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5160976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1</a:t>
            </a:r>
            <a:endParaRPr lang="en-GB" sz="9600" b="1" dirty="0">
              <a:solidFill>
                <a:srgbClr val="FF0000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92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2">
                    <a:lumMod val="75000"/>
                  </a:schemeClr>
                </a:solidFill>
                <a:latin typeface="Kristen ITC" panose="03050502040202030202" pitchFamily="66" charset="0"/>
              </a:rPr>
              <a:t>Putting on a face mask</a:t>
            </a:r>
            <a:endParaRPr lang="en-GB" b="1" dirty="0">
              <a:solidFill>
                <a:schemeClr val="tx2">
                  <a:lumMod val="75000"/>
                </a:schemeClr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908720"/>
            <a:ext cx="9144000" cy="1152128"/>
          </a:xfrm>
        </p:spPr>
        <p:txBody>
          <a:bodyPr>
            <a:noAutofit/>
          </a:bodyPr>
          <a:lstStyle/>
          <a:p>
            <a:r>
              <a:rPr lang="en-GB" dirty="0" smtClean="0">
                <a:solidFill>
                  <a:schemeClr val="tx2">
                    <a:lumMod val="75000"/>
                  </a:schemeClr>
                </a:solidFill>
              </a:rPr>
              <a:t>Hold the mask by the elastic loops, place it over your mouth and tuck the elastic loops behind your ears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0" name="Picture 2" descr="Woman With Steps Of Wearing Face Mask For Prevent Coronavirus,.. Royalty  Free Cliparts, Vectors, And Stock Illustration. Image 142266946.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51" t="7096" r="2470" b="53039"/>
          <a:stretch/>
        </p:blipFill>
        <p:spPr bwMode="auto">
          <a:xfrm>
            <a:off x="2987825" y="2132856"/>
            <a:ext cx="3197514" cy="458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512" y="5160976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rgbClr val="FF0000"/>
                </a:solidFill>
                <a:latin typeface="Kristen ITC" panose="03050502040202030202" pitchFamily="66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5176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2">
                    <a:lumMod val="75000"/>
                  </a:schemeClr>
                </a:solidFill>
                <a:latin typeface="Kristen ITC" panose="03050502040202030202" pitchFamily="66" charset="0"/>
              </a:rPr>
              <a:t>Putting on a face mask</a:t>
            </a:r>
            <a:endParaRPr lang="en-GB" b="1" dirty="0">
              <a:solidFill>
                <a:schemeClr val="tx2">
                  <a:lumMod val="75000"/>
                </a:schemeClr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908720"/>
            <a:ext cx="9144000" cy="115212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2">
                    <a:lumMod val="75000"/>
                  </a:schemeClr>
                </a:solidFill>
              </a:rPr>
              <a:t>Make sure your mouth and nose are covered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4" name="Picture 2" descr="A cute boy wear medical mask. Hygiene mask. Virus protection. — Stock  Vector © yatate10.gmail.com #336162016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01" b="11393"/>
          <a:stretch/>
        </p:blipFill>
        <p:spPr bwMode="auto">
          <a:xfrm>
            <a:off x="1907704" y="1916832"/>
            <a:ext cx="5475528" cy="4509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512" y="5160976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rgbClr val="FF0000"/>
                </a:solidFill>
                <a:latin typeface="Kristen ITC" panose="03050502040202030202" pitchFamily="66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550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2">
                    <a:lumMod val="75000"/>
                  </a:schemeClr>
                </a:solidFill>
                <a:latin typeface="Kristen ITC" panose="03050502040202030202" pitchFamily="66" charset="0"/>
              </a:rPr>
              <a:t>Putting on a face mask</a:t>
            </a:r>
            <a:endParaRPr lang="en-GB" b="1" dirty="0">
              <a:solidFill>
                <a:schemeClr val="tx2">
                  <a:lumMod val="75000"/>
                </a:schemeClr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908720"/>
            <a:ext cx="9144000" cy="115212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2">
                    <a:lumMod val="75000"/>
                  </a:schemeClr>
                </a:solidFill>
              </a:rPr>
              <a:t>Wash 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your hands with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</a:rPr>
              <a:t>handgel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 or soap and water for 20 </a:t>
            </a:r>
            <a:r>
              <a:rPr lang="en-GB" dirty="0" smtClean="0">
                <a:solidFill>
                  <a:schemeClr val="tx2">
                    <a:lumMod val="75000"/>
                  </a:schemeClr>
                </a:solidFill>
              </a:rPr>
              <a:t>seconds after putting your mask on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2" descr="Wash your hands Icons PNG - Free PNG and Icons Download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04864"/>
            <a:ext cx="4032448" cy="4349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5160976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rgbClr val="FF0000"/>
                </a:solidFill>
                <a:latin typeface="Kristen ITC" panose="03050502040202030202" pitchFamily="66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8120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2">
                    <a:lumMod val="75000"/>
                  </a:schemeClr>
                </a:solidFill>
                <a:latin typeface="Kristen ITC" panose="03050502040202030202" pitchFamily="66" charset="0"/>
              </a:rPr>
              <a:t>Putting on a face mask</a:t>
            </a:r>
            <a:endParaRPr lang="en-GB" b="1" dirty="0">
              <a:solidFill>
                <a:schemeClr val="tx2">
                  <a:lumMod val="75000"/>
                </a:schemeClr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908720"/>
            <a:ext cx="6400800" cy="115212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2">
                    <a:lumMod val="75000"/>
                  </a:schemeClr>
                </a:solidFill>
              </a:rPr>
              <a:t>Do not touch the front of the mask while you are wearing it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098" name="Picture 2" descr="COVID-19 Thematic Website - Together, We Fight the Virus - Inbound Trave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016224"/>
            <a:ext cx="4603651" cy="460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Wearing Mask Images, Stock Photos &amp; Vectors | Shutterstock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Wearing Mask Images, Stock Photos &amp; Vectors | Shutterstock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Wearing Mask Images, Stock Photos &amp; Vectors | Shutterstock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79512" y="5160976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rgbClr val="FF0000"/>
                </a:solidFill>
                <a:latin typeface="Kristen ITC" panose="03050502040202030202" pitchFamily="66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17602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2">
                    <a:lumMod val="75000"/>
                  </a:schemeClr>
                </a:solidFill>
                <a:latin typeface="Kristen ITC" panose="03050502040202030202" pitchFamily="66" charset="0"/>
              </a:rPr>
              <a:t>Putting on a face mask</a:t>
            </a:r>
            <a:endParaRPr lang="en-GB" b="1" dirty="0">
              <a:solidFill>
                <a:schemeClr val="tx2">
                  <a:lumMod val="75000"/>
                </a:schemeClr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908720"/>
            <a:ext cx="6400800" cy="115212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2">
                    <a:lumMod val="75000"/>
                  </a:schemeClr>
                </a:solidFill>
              </a:rPr>
              <a:t>Wear your mask sensibly at all times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AutoShape 4" descr="Wearing Mask Images, Stock Photos &amp; Vectors | Shutterstock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Wearing Mask Images, Stock Photos &amp; Vectors | Shutterstock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Wearing Mask Images, Stock Photos &amp; Vectors | Shutterstock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0" t="4632" r="8934" b="16130"/>
          <a:stretch/>
        </p:blipFill>
        <p:spPr bwMode="auto">
          <a:xfrm>
            <a:off x="155575" y="1587133"/>
            <a:ext cx="8880921" cy="5059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55575" y="52267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rgbClr val="FF0000"/>
                </a:solidFill>
                <a:latin typeface="Kristen ITC" panose="03050502040202030202" pitchFamily="66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58115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Kristen ITC" panose="03050502040202030202" pitchFamily="66" charset="0"/>
              </a:rPr>
              <a:t>Taking off a face mask</a:t>
            </a:r>
            <a:endParaRPr lang="en-GB" b="1" dirty="0">
              <a:solidFill>
                <a:srgbClr val="00B050"/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908720"/>
            <a:ext cx="8928992" cy="142942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Wash </a:t>
            </a:r>
            <a:r>
              <a:rPr lang="en-GB" dirty="0">
                <a:solidFill>
                  <a:srgbClr val="00B050"/>
                </a:solidFill>
              </a:rPr>
              <a:t>your hands with </a:t>
            </a:r>
            <a:r>
              <a:rPr lang="en-GB" dirty="0" err="1">
                <a:solidFill>
                  <a:srgbClr val="00B050"/>
                </a:solidFill>
              </a:rPr>
              <a:t>handgel</a:t>
            </a:r>
            <a:r>
              <a:rPr lang="en-GB" dirty="0">
                <a:solidFill>
                  <a:srgbClr val="00B050"/>
                </a:solidFill>
              </a:rPr>
              <a:t> or soap and water for 20 </a:t>
            </a:r>
            <a:r>
              <a:rPr lang="en-GB" dirty="0" smtClean="0">
                <a:solidFill>
                  <a:srgbClr val="00B050"/>
                </a:solidFill>
              </a:rPr>
              <a:t>seconds before touching the mask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2" descr="Wash your hands Icons PNG - Free PNG and Icons Download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338148"/>
            <a:ext cx="407200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5160976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1</a:t>
            </a:r>
            <a:endParaRPr lang="en-GB" sz="9600" b="1" dirty="0">
              <a:solidFill>
                <a:srgbClr val="FF0000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73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Kristen ITC" panose="03050502040202030202" pitchFamily="66" charset="0"/>
              </a:rPr>
              <a:t>Taking off a face mask</a:t>
            </a:r>
            <a:endParaRPr lang="en-GB" b="1" dirty="0">
              <a:solidFill>
                <a:srgbClr val="00B050"/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908720"/>
            <a:ext cx="8928992" cy="142942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Take the mask off using the elastic loops 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- do not touch the front of the mask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6146" name="Picture 2" descr="Finnish polyester face masks | Quality from Svala of Finland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194311"/>
            <a:ext cx="3888432" cy="4393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9512" y="5160976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rgbClr val="FF0000"/>
                </a:solidFill>
                <a:latin typeface="Kristen ITC" panose="03050502040202030202" pitchFamily="66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24847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Kristen ITC" panose="03050502040202030202" pitchFamily="66" charset="0"/>
              </a:rPr>
              <a:t>Taking off a face mask</a:t>
            </a:r>
            <a:endParaRPr lang="en-GB" b="1" dirty="0">
              <a:solidFill>
                <a:srgbClr val="00B050"/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908720"/>
            <a:ext cx="8928992" cy="142942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Keep the mask away from you and do not put it down on anything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5" name="Picture 2" descr="Dr. Melvin Sanicas 🩺🔬 on Twitter: &quot;HOW TO WEAR A MEDICAL MASK SAFELY -  the DO's!!! Remember that masks alone cannot protect you from #COVID19.  Maintain at least 1 metre distance from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76" t="63475" r="39151" b="9808"/>
          <a:stretch/>
        </p:blipFill>
        <p:spPr bwMode="auto">
          <a:xfrm>
            <a:off x="1763688" y="2132857"/>
            <a:ext cx="5731266" cy="447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9512" y="5160976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rgbClr val="FF0000"/>
                </a:solidFill>
                <a:latin typeface="Kristen ITC" panose="03050502040202030202" pitchFamily="66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53411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Kristen ITC" panose="03050502040202030202" pitchFamily="66" charset="0"/>
              </a:rPr>
              <a:t>Taking off a face mask</a:t>
            </a:r>
            <a:endParaRPr lang="en-GB" b="1" dirty="0">
              <a:solidFill>
                <a:srgbClr val="00B050"/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836712"/>
            <a:ext cx="9144000" cy="1296144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If the mask is reusable – put it in a sealed bag and take it home to be washed</a:t>
            </a:r>
          </a:p>
        </p:txBody>
      </p:sp>
      <p:pic>
        <p:nvPicPr>
          <p:cNvPr id="12290" name="Picture 2" descr="How masks can help prevent COVID-19 | healthdirect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02" t="47554" r="45614" b="22774"/>
          <a:stretch/>
        </p:blipFill>
        <p:spPr bwMode="auto">
          <a:xfrm>
            <a:off x="1979712" y="2132856"/>
            <a:ext cx="5184576" cy="459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512" y="5160976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rgbClr val="FF0000"/>
                </a:solidFill>
                <a:latin typeface="Kristen ITC" panose="03050502040202030202" pitchFamily="66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53411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Kristen ITC" panose="03050502040202030202" pitchFamily="66" charset="0"/>
              </a:rPr>
              <a:t>Taking off a face mask</a:t>
            </a:r>
            <a:endParaRPr lang="en-GB" b="1" dirty="0">
              <a:solidFill>
                <a:srgbClr val="00B050"/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908720"/>
            <a:ext cx="8928992" cy="79208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If the mask is not reusable – put it in a lidded bin</a:t>
            </a:r>
          </a:p>
        </p:txBody>
      </p:sp>
      <p:pic>
        <p:nvPicPr>
          <p:cNvPr id="10242" name="Picture 2" descr="Mask Used Stock Illustrations – 4,712 Mask Used Stock Illustrations,  Vectors &amp; Clipart - Dreamstim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701551"/>
            <a:ext cx="3960440" cy="498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512" y="5160976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rgbClr val="FF0000"/>
                </a:solidFill>
                <a:latin typeface="Kristen ITC" panose="03050502040202030202" pitchFamily="66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53411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Kristen ITC" panose="03050502040202030202" pitchFamily="66" charset="0"/>
              </a:rPr>
              <a:t>Taking off a face mask</a:t>
            </a:r>
            <a:endParaRPr lang="en-GB" b="1" dirty="0">
              <a:solidFill>
                <a:srgbClr val="00B050"/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908720"/>
            <a:ext cx="8928992" cy="142942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Wash </a:t>
            </a:r>
            <a:r>
              <a:rPr lang="en-GB" dirty="0">
                <a:solidFill>
                  <a:srgbClr val="00B050"/>
                </a:solidFill>
              </a:rPr>
              <a:t>your hands with </a:t>
            </a:r>
            <a:r>
              <a:rPr lang="en-GB" dirty="0" err="1">
                <a:solidFill>
                  <a:srgbClr val="00B050"/>
                </a:solidFill>
              </a:rPr>
              <a:t>handgel</a:t>
            </a:r>
            <a:r>
              <a:rPr lang="en-GB" dirty="0">
                <a:solidFill>
                  <a:srgbClr val="00B050"/>
                </a:solidFill>
              </a:rPr>
              <a:t> or soap and water for 20 </a:t>
            </a:r>
            <a:r>
              <a:rPr lang="en-GB" dirty="0" smtClean="0">
                <a:solidFill>
                  <a:srgbClr val="00B050"/>
                </a:solidFill>
              </a:rPr>
              <a:t>seconds after taking your mask off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2" descr="Wash your hands Icons PNG - Free PNG and Icons Download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338148"/>
            <a:ext cx="407200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5160976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rgbClr val="FF0000"/>
                </a:solidFill>
                <a:latin typeface="Kristen ITC" panose="03050502040202030202" pitchFamily="66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1709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250</Words>
  <Application>Microsoft Office PowerPoint</Application>
  <PresentationFormat>On-screen Show (4:3)</PresentationFormat>
  <Paragraphs>37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Putting on a face mask</vt:lpstr>
      <vt:lpstr>Putting on a face mask</vt:lpstr>
      <vt:lpstr>Putting on a face mask</vt:lpstr>
      <vt:lpstr>Putting on a face mask</vt:lpstr>
      <vt:lpstr>Putting on a face mask</vt:lpstr>
      <vt:lpstr>Putting on a face mask</vt:lpstr>
      <vt:lpstr>Taking off a face mask</vt:lpstr>
      <vt:lpstr>Taking off a face mask</vt:lpstr>
      <vt:lpstr>Taking off a face mask</vt:lpstr>
      <vt:lpstr>Taking off a face mask</vt:lpstr>
      <vt:lpstr>Taking off a face mask</vt:lpstr>
      <vt:lpstr>Taking off a face mask</vt:lpstr>
    </vt:vector>
  </TitlesOfParts>
  <Company>Caerphilly CBC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Samantha King</dc:creator>
  <cp:lastModifiedBy>Joanne Smith</cp:lastModifiedBy>
  <cp:revision>9</cp:revision>
  <dcterms:created xsi:type="dcterms:W3CDTF">2020-09-11T15:15:36Z</dcterms:created>
  <dcterms:modified xsi:type="dcterms:W3CDTF">2020-09-17T10:42:06Z</dcterms:modified>
</cp:coreProperties>
</file>